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189" y="937303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Обливская СОШ № 1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натоки словесности»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Выполнила: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ученица 9 А класса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Грязина Дарья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Руководитель: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учитель русского языка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и литературы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Грязина Е.А.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2936557"/>
            <a:ext cx="81369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9707" y="548680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Назовите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жителей следующих городов (в единственном и во множественном числе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1 баллу за каждое слово.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Омск, Кострома, Пермь, Калуга, Саратов, Тобольск.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Соберите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«рассыпанные» части предложения так, чтобы получилось два сложных предложения.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баллов за верно составленные предложения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примерно сорок этажей… которые были замечательными инженерами... Высота самой большой пирамиды… Древние египтяне… которую называют пирамидой Хеопса… создали огромные пирамиды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11. Найдите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речевые ошибки и стилистические недочеты в приведенных ниже предложениях. Запишите предложения в исправленном виде.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1 баллу за каждое слово.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Фельдмаршал Кутузов, как показал Л.Н. Толстой, находясь на поле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боя, больше всего заботился о поддержании боевого духа в солдатах.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На Плюшкина было надето какое-то шмотье.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Автор делит героев своей повести на две части.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3105830"/>
            <a:ext cx="8136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66843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 Продолжите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текст, ответив на вопросы, которые в нем поставлены (не менее 5 предложений). Объясните известные вам орфограммы (не менее пяти).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0,5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баллов за каждую орфограмму, по 0,5 балла за предложение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Уверен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человек рождается со способностью откликаться на чужую боль. Думаю, что это чувство врожденное, данное нам вместе с инстинктами, с душой. Но если это чувство не употребляется, не упражняется, оно слабеет, атрофируется.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Упражняется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 милосердие в нашей жизни? Есть ли постоянная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этого чувства? Часто ли мы получаем призыв к нему? (Д.А. Гранин)</a:t>
            </a:r>
          </a:p>
        </p:txBody>
      </p:sp>
      <p:pic>
        <p:nvPicPr>
          <p:cNvPr id="14338" name="Picture 2" descr="http://boombob.ru/img/picture/May/20/9e2c1d14b33e6fde7271621e033759db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9000" l="3015" r="981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1"/>
            <a:ext cx="2913023" cy="23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2936557"/>
            <a:ext cx="81369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5" descr="C:\Users\zorro\AppData\Local\Temp\Rar$DI39.176\14. Зарыть талант в землю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4540" r="17765" b="4679"/>
          <a:stretch/>
        </p:blipFill>
        <p:spPr bwMode="auto">
          <a:xfrm>
            <a:off x="672715" y="1721847"/>
            <a:ext cx="1568653" cy="1407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zorro\AppData\Local\Temp\Rar$DI79.880\17. Семи пядей во лбу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5391" r="11702" b="7517"/>
          <a:stretch/>
        </p:blipFill>
        <p:spPr bwMode="auto">
          <a:xfrm>
            <a:off x="680335" y="3356992"/>
            <a:ext cx="1568653" cy="1315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zorro\AppData\Local\Temp\Rar$DI05.880\12. Продавать шкуру неубитого медвед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8227" r="11915" b="2977"/>
          <a:stretch/>
        </p:blipFill>
        <p:spPr bwMode="auto">
          <a:xfrm>
            <a:off x="681393" y="4829883"/>
            <a:ext cx="1568653" cy="1325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759" y="764704"/>
            <a:ext cx="751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13.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экране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картинки,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угадать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смысл какого фразеологизма они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обозначают.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балл за каждый фразеологизм</a:t>
            </a:r>
          </a:p>
        </p:txBody>
      </p:sp>
      <p:pic>
        <p:nvPicPr>
          <p:cNvPr id="13320" name="Picture 8" descr="C:\Users\zorro\AppData\Local\Temp\Rar$DI29.584\30. Нести чушь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3" t="4539" r="12234" b="4113"/>
          <a:stretch/>
        </p:blipFill>
        <p:spPr bwMode="auto">
          <a:xfrm>
            <a:off x="3538574" y="1688034"/>
            <a:ext cx="1658639" cy="1407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zorro\AppData\Local\Temp\Rar$DI58.584\23. Стричь под одну гребёнку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9362" r="9509" b="3404"/>
          <a:stretch/>
        </p:blipFill>
        <p:spPr bwMode="auto">
          <a:xfrm>
            <a:off x="3538575" y="3222474"/>
            <a:ext cx="1658639" cy="1320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zorro\AppData\Local\Temp\Rar$DI83.584\25. Цены кусаются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3262" r="14362" b="3545"/>
          <a:stretch/>
        </p:blipFill>
        <p:spPr bwMode="auto">
          <a:xfrm>
            <a:off x="3538575" y="4797152"/>
            <a:ext cx="1658639" cy="1325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C:\Users\zorro\AppData\Local\Temp\Rar$DI58.288\5. Витать в облаках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7093" r="8085" b="13191"/>
          <a:stretch/>
        </p:blipFill>
        <p:spPr bwMode="auto">
          <a:xfrm>
            <a:off x="6012160" y="1721848"/>
            <a:ext cx="1695513" cy="1373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C:\Users\zorro\AppData\Local\Temp\Rar$DI48.288\29. На рыбьем меху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4681" r="14148" b="3121"/>
          <a:stretch/>
        </p:blipFill>
        <p:spPr bwMode="auto">
          <a:xfrm>
            <a:off x="6012159" y="3255719"/>
            <a:ext cx="1695514" cy="1331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C:\Users\zorro\AppData\Local\Temp\Rar$DI44.288\2. Чесать языки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6808" r="13511" b="5816"/>
          <a:stretch/>
        </p:blipFill>
        <p:spPr bwMode="auto">
          <a:xfrm>
            <a:off x="6012159" y="4797152"/>
            <a:ext cx="1695514" cy="1325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2936557"/>
            <a:ext cx="81369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223" l="4348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4" y="812320"/>
            <a:ext cx="3951318" cy="520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2936557"/>
            <a:ext cx="5184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268760"/>
            <a:ext cx="489654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школьников к изучению русского языка;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убедить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в практической ценности приобретаемых знаний и умений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навыки самостоятельного приобретения знаний; воспитывать уважительное, бережное отношение к русскому языку</a:t>
            </a:r>
            <a:r>
              <a:rPr lang="ru-RU" dirty="0"/>
              <a:t>. </a:t>
            </a:r>
          </a:p>
        </p:txBody>
      </p:sp>
      <p:pic>
        <p:nvPicPr>
          <p:cNvPr id="6149" name="Picture 5" descr="http://kortobrazovanie.ucoz.ru/Foto/sov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63" l="375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103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857714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8527" y="1844824"/>
            <a:ext cx="6311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язык – наш меч, наш свет, наша любовь, наша гордость</a:t>
            </a:r>
          </a:p>
          <a:p>
            <a:pPr algn="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К. Г. Паустовский  </a:t>
            </a:r>
          </a:p>
        </p:txBody>
      </p:sp>
    </p:spTree>
    <p:extLst>
      <p:ext uri="{BB962C8B-B14F-4D97-AF65-F5344CB8AC3E}">
        <p14:creationId xmlns:p14="http://schemas.microsoft.com/office/powerpoint/2010/main" val="22546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7" y="980728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словесность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Словесность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всё, что составлено из слов: явления, описанные с помощью слов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сообщения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событиях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выраженные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словами чувства и мысли .</a:t>
            </a:r>
          </a:p>
        </p:txBody>
      </p:sp>
      <p:pic>
        <p:nvPicPr>
          <p:cNvPr id="5124" name="Picture 4" descr="http://kids-konkurs.ru/wp-content/uploads/2015/11/%D0%A1%D0%BE%D0%B2%D0%B0-%D1%81-%D0%BA%D0%BD%D0%B8%D0%B3%D0%BE%D0%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" b="98995" l="10745" r="89821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5477" r="10611"/>
          <a:stretch/>
        </p:blipFill>
        <p:spPr bwMode="auto">
          <a:xfrm>
            <a:off x="467544" y="1340768"/>
            <a:ext cx="3058007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03480"/>
            <a:ext cx="81005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раннего детства и до глубокой старости вся жизнь человека связана с языком.  Вы ходите в школу. В речах учителя, на страницах книг развертывается перед вами огромная Вселенная, отраженная в словах. Вы узнаете о том, что было сто и даже тысячу лет назад. И все это благодаря языку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Русский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язык знают и любят не только все народы, населяющие нашу прекрасную Родину, но и многие люди всех стран мира. Сбылись слова русского писателя А.Н. Толстого, который говорил, что «настанет время, когда русский язык начнут изучать по всем меридианам земного шара». И  эта действительность превзошла предсказание Толстого. Русский язык звучит не только по всем меридианам земного шара, но и в космических просторах. Русский язык имеет большое международное значение. На нем создана богатейшая художественная литература. И чтобы любить русский язык, надо его знать. Ведь не зря говорят, что без грамматики не выучить и математики. И сегодня, ребята, вы сможете показать свою находчивость, смекалку и еще раз проверить свои знания по русскому языку. </a:t>
            </a:r>
          </a:p>
        </p:txBody>
      </p:sp>
    </p:spTree>
    <p:extLst>
      <p:ext uri="{BB962C8B-B14F-4D97-AF65-F5344CB8AC3E}">
        <p14:creationId xmlns:p14="http://schemas.microsoft.com/office/powerpoint/2010/main" val="6979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3193" y="474345"/>
            <a:ext cx="8136904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1«Четвертое лишнее»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каждое слово в строке присуждается 1 балл, по 1 баллу за обоснование. Всего 14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баллов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Ворота, салазки, здания, чернила.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Ночь, рожь, мышь, стеречь.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Город, Москва, Саратов, Санкт-Петербург.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Крик, орать, визжать, кричать.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Печка, свечка, утка, овечка.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Лебедь, ворона, воробей, попугай.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Уши, ноги, руки, головы.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2.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предложения с данным словом так, чтобы в одном случае оно было вводным, а в другом членом предложения: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 удивлению, правда, короче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1 баллу за каждую пару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/>
              <a:t> </a:t>
            </a:r>
            <a:endParaRPr lang="ru-RU" sz="1600" dirty="0"/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52" y="1491519"/>
            <a:ext cx="2247528" cy="261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7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2936557"/>
            <a:ext cx="81369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Распределите слова с двойными согласными по группам: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а) двойные согласные в корнях слов;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б) двойные согласные на стыке приставки и корня;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в) двойные согласные на стыке корня и суффикса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верное распределение по группам 3 балла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Ссора, Россия, вводить, оттереть, группа, антенна, коллектив, истинный, оттолкнуть, ссыпать, раззвонить, вожжи, классный, группка, пятибалльный, программка, программа, жжёт, можжевельник, белорусский, поклонник.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ссора, Россия, группа, антенна, коллектив, вожжи, классный, группка, пятибалльный, программка, программа, жжёт, можжевельник,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вводить, оттереть, оттолкнуть, ссыпать, раззвонить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истинный, белорусский, поклонник.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6" b="95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22" y="3524250"/>
            <a:ext cx="23812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2936557"/>
            <a:ext cx="81369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4.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Укажите, какой частью речи является слово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мимо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предложениях.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баллу за верно указанную часть речи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прошёл мимо, не заметив меня.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три часа я буду проезжать мимо твоего дома.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Граждане, не проходите мимо.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5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В.И. Даль считал, что почти всегда можно найти русское слово, равнозначное иностранному. Какими русскими словами вы предлагаете заменить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абстрактный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моральный, оригинальный, пресс, регламент?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баллу за каждое слово.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49076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ptforschool.ru/fony/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" y="0"/>
            <a:ext cx="9144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2936557"/>
            <a:ext cx="813690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201" y="614102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Подберите к каждому слову сначала синоним, затем антоним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баллу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каждую пару.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Здоровье, богатый, грязный.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данным словам подберите синонимы с приставками при-, пре-.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1 баллу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каждое слово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/>
              <a:t> </a:t>
            </a:r>
            <a:endParaRPr lang="ru-RU" dirty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Задание7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Решите орфографическую задачу: н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Ответ аргументируйте.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1 баллу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каждое слово.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Хозяйка принесла нам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кваше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капусту, дли…о и мелко пореза...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с изюмом,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соле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помидоры и грибы. (Б.А.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Можаев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Раскройте скобки, объясните написание не с причастиями.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1 баллу за каждое слово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Было сыро и холодно, особенно в (не)просохшем платье.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Доклад студента оказался совершенно (не)подготовленным.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(Не)опавшая осенью листва теперь просвечивала сквозь снежный покров.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 (Не)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годующий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обиды приятель размахивал руками.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833</Words>
  <Application>Microsoft Office PowerPoint</Application>
  <PresentationFormat>Экран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zorro</dc:creator>
  <cp:lastModifiedBy>zorro</cp:lastModifiedBy>
  <cp:revision>30</cp:revision>
  <dcterms:created xsi:type="dcterms:W3CDTF">2016-08-12T08:49:58Z</dcterms:created>
  <dcterms:modified xsi:type="dcterms:W3CDTF">2016-08-12T12:30:16Z</dcterms:modified>
</cp:coreProperties>
</file>