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6" r:id="rId3"/>
    <p:sldId id="259" r:id="rId4"/>
    <p:sldId id="264" r:id="rId5"/>
    <p:sldId id="263" r:id="rId6"/>
    <p:sldId id="262" r:id="rId7"/>
    <p:sldId id="261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4141CC6-0D56-43BB-B0B4-2F303A2EA7ED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3E49D69-96A7-44DD-9884-42B495DFF6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1.org/2015/12/03/%d0%b4%d0%b5%d0%bd%d1%8c-%d0%bd%d0%b5%d0%b8%d0%b7%d0%b2%d0%b5%d1%81%d1%82%d0%bd%d0%be%d0%b3%d0%be-%d1%81%d0%be%d0%bb%d0%b4%d0%b0%d1%82%d0%b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1.org/2016/03/10/%d0%bb%d1%83%d1%87%d1%88%d0%b8%d0%b5-%d0%be%d0%b1%d1%83%d1%87%d0%b0%d1%8e%d1%89%d0%b8%d0%b5%d1%81%d1%8f-%d0%bc%d0%b1%d0%be%d1%83-%d0%be%d0%b1%d0%bb%d0%b8%d0%b2%d1%81%d0%ba%d0%be%d0%b9-%d1%81%d0%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1.org/2016/02/12/%d0%be%d0%b1%d1%89%d0%b5%d1%88%d0%ba%d0%be%d0%bb%d1%8c%d0%bd%d0%be%d0%b5-%d0%bc%d0%b5%d1%80%d0%be%d0%bf%d1%80%d0%b8%d1%8f%d1%82%d0%b8%d0%b5-%d0%b2-%d1%81%d0%b5%d1%82%d1%8f%d1%85-%d1%81%d0%b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1.org/2016/02/19/%d1%83%d1%87%d0%b0%d1%81%d1%82%d0%b8%d0%b5-%d0%b2%d0%be-%d0%b2%d1%81%d0%b5%d1%80%d0%be%d1%81%d1%81%d0%b8%d0%b9%d1%81%d0%ba%d0%be%d0%b9-%d0%be%d0%bb%d0%b8%d0%bc%d0%bf%d0%b8%d0%b0%d0%b4%d0%b5-%d1%8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1.org/2016/03/17/%d0%b2%d1%81%d1%82%d1%80%d0%b5%d1%87%d0%b0-%d0%b8%d0%bd%d1%81%d0%bf%d0%b5%d0%ba%d1%82%d0%be%d1%80-%d0%bf%d0%b4%d0%bd-%d0%bc%d0%be-%d0%bc%d0%b2%d0%b4-%d1%80%d0%be%d1%81%d1%81%d0%b8%d0%b8-%d0%be%d0%b1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188640"/>
            <a:ext cx="84969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Фотоотчёт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Воспитательная работа в 11 а классе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ОСОШ № 1</a:t>
            </a:r>
          </a:p>
          <a:p>
            <a:pPr algn="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Грязина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Е.А.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orro\Pictures\фото 11 а\школа,выпуск\IMG_47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b="6704"/>
          <a:stretch/>
        </p:blipFill>
        <p:spPr bwMode="auto">
          <a:xfrm>
            <a:off x="251520" y="2924944"/>
            <a:ext cx="417646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8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6110" y="202168"/>
            <a:ext cx="298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hlinkClick r:id="rId3"/>
              </a:rPr>
              <a:t>День неизвестного солдата.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228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03043"/>
            <a:ext cx="806489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hlinkClick r:id="rId3"/>
              </a:rPr>
              <a:t>Лучшие обучающиеся МБОУ Обливской СОШ № 1 на празднике «День отличников и наставников»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36712"/>
            <a:ext cx="8286750" cy="577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26" y="326103"/>
            <a:ext cx="839184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Общешкольное мероприятие «В сетях сети».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7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7" y="1442591"/>
            <a:ext cx="82867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53807"/>
            <a:ext cx="799288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hlinkClick r:id="rId3"/>
              </a:rPr>
              <a:t>Участие во Всероссийской олимпиаде школьников регионального уровня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2291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Участие в районной а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776864" cy="47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/>
              <a:t>Мероприятия по увековечиванию памяти о россиянах, исполнивших служебный долг за пределами Отечества</a:t>
            </a:r>
          </a:p>
        </p:txBody>
      </p:sp>
    </p:spTree>
    <p:extLst>
      <p:ext uri="{BB962C8B-B14F-4D97-AF65-F5344CB8AC3E}">
        <p14:creationId xmlns:p14="http://schemas.microsoft.com/office/powerpoint/2010/main" val="156874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здравление воинов-интернационал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7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19158"/>
          <a:stretch/>
        </p:blipFill>
        <p:spPr bwMode="auto">
          <a:xfrm>
            <a:off x="720899" y="1556792"/>
            <a:ext cx="771862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35278"/>
            <a:ext cx="748883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>
                <a:hlinkClick r:id="rId3"/>
              </a:rPr>
              <a:t>Встреча инспектор ПДН МО МВД России «Обливский» О.Б. </a:t>
            </a:r>
            <a:r>
              <a:rPr lang="ru-RU" b="1" dirty="0" err="1">
                <a:hlinkClick r:id="rId3"/>
              </a:rPr>
              <a:t>Лагута</a:t>
            </a:r>
            <a:r>
              <a:rPr lang="ru-RU" b="1" dirty="0">
                <a:hlinkClick r:id="rId3"/>
              </a:rPr>
              <a:t> с обучающимися 11-х классов по проблеме противодействия экстремизму и последствиям употребления ПАВ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111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_6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04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739066"/>
            <a:ext cx="238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Участие в субботнике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882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336</TotalTime>
  <Words>90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zorro</dc:creator>
  <cp:lastModifiedBy>zorro</cp:lastModifiedBy>
  <cp:revision>12</cp:revision>
  <dcterms:created xsi:type="dcterms:W3CDTF">2016-04-14T14:24:16Z</dcterms:created>
  <dcterms:modified xsi:type="dcterms:W3CDTF">2016-10-14T16:37:00Z</dcterms:modified>
</cp:coreProperties>
</file>